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89F80-36E8-4801-BD14-3C279140DC1C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80CB2-A8B0-4376-9BB4-6BA599C15E3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0CB2-A8B0-4376-9BB4-6BA599C15E3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0CB2-A8B0-4376-9BB4-6BA599C15E3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0CB2-A8B0-4376-9BB4-6BA599C15E39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02309-5208-4707-8073-259065EEDF7F}" type="datetimeFigureOut">
              <a:rPr lang="en-GB" smtClean="0"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95D3-9523-4383-AB0F-72BDAF49CB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the Workshop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5496" y="2204864"/>
            <a:ext cx="2376264" cy="237626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BUILD  A COMMUNITY INTERESTED IN EVALUATION </a:t>
            </a:r>
            <a:endParaRPr lang="en-GB" b="1" dirty="0"/>
          </a:p>
        </p:txBody>
      </p:sp>
      <p:sp>
        <p:nvSpPr>
          <p:cNvPr id="5" name="Oval 4"/>
          <p:cNvSpPr/>
          <p:nvPr/>
        </p:nvSpPr>
        <p:spPr>
          <a:xfrm>
            <a:off x="2267744" y="3068960"/>
            <a:ext cx="2376264" cy="237626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/>
              <a:t>DEVELOP APPROACHES TO EVALUATION THAT COMBINE ACCOUNTABILITY AND LEARNING</a:t>
            </a:r>
            <a:endParaRPr lang="en-GB" sz="1600" b="1" dirty="0"/>
          </a:p>
        </p:txBody>
      </p:sp>
      <p:sp>
        <p:nvSpPr>
          <p:cNvPr id="6" name="Oval 5"/>
          <p:cNvSpPr/>
          <p:nvPr/>
        </p:nvSpPr>
        <p:spPr>
          <a:xfrm>
            <a:off x="4499992" y="2204864"/>
            <a:ext cx="2376264" cy="237626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/>
              <a:t>USE EVALUATIONS TO LEAD TO BETTER PROGRAMMING AND POLICY MAKING</a:t>
            </a:r>
            <a:endParaRPr lang="en-GB" sz="1600" b="1" dirty="0"/>
          </a:p>
        </p:txBody>
      </p:sp>
      <p:sp>
        <p:nvSpPr>
          <p:cNvPr id="7" name="Oval 6"/>
          <p:cNvSpPr/>
          <p:nvPr/>
        </p:nvSpPr>
        <p:spPr>
          <a:xfrm>
            <a:off x="6732240" y="3068960"/>
            <a:ext cx="2376264" cy="237626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BUILD EVALUATION CAPACITY IN ONTARIO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Workshop Series</a:t>
            </a:r>
            <a:endParaRPr lang="en-GB" dirty="0"/>
          </a:p>
        </p:txBody>
      </p:sp>
      <p:sp>
        <p:nvSpPr>
          <p:cNvPr id="4" name="Octagon 3"/>
          <p:cNvSpPr/>
          <p:nvPr/>
        </p:nvSpPr>
        <p:spPr>
          <a:xfrm>
            <a:off x="683568" y="1772816"/>
            <a:ext cx="2232248" cy="2232248"/>
          </a:xfrm>
          <a:prstGeom prst="octag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/>
              <a:t>Questions</a:t>
            </a:r>
            <a:endParaRPr lang="en-GB" sz="2400" dirty="0"/>
          </a:p>
        </p:txBody>
      </p:sp>
      <p:sp>
        <p:nvSpPr>
          <p:cNvPr id="5" name="Octagon 4"/>
          <p:cNvSpPr/>
          <p:nvPr/>
        </p:nvSpPr>
        <p:spPr>
          <a:xfrm>
            <a:off x="2411760" y="3501008"/>
            <a:ext cx="2232248" cy="2232248"/>
          </a:xfrm>
          <a:prstGeom prst="oct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A" sz="2000" dirty="0"/>
              <a:t>Models of Accountability and Learning</a:t>
            </a:r>
            <a:endParaRPr lang="en-GB" sz="2000" dirty="0"/>
          </a:p>
        </p:txBody>
      </p:sp>
      <p:sp>
        <p:nvSpPr>
          <p:cNvPr id="6" name="Octagon 5"/>
          <p:cNvSpPr/>
          <p:nvPr/>
        </p:nvSpPr>
        <p:spPr>
          <a:xfrm>
            <a:off x="4067944" y="1772816"/>
            <a:ext cx="2232248" cy="2232248"/>
          </a:xfrm>
          <a:prstGeom prst="oc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Evaluation Design, Methods and Approaches</a:t>
            </a:r>
            <a:endParaRPr lang="en-GB" dirty="0"/>
          </a:p>
        </p:txBody>
      </p:sp>
      <p:sp>
        <p:nvSpPr>
          <p:cNvPr id="7" name="Octagon 6"/>
          <p:cNvSpPr/>
          <p:nvPr/>
        </p:nvSpPr>
        <p:spPr>
          <a:xfrm>
            <a:off x="5796136" y="3501008"/>
            <a:ext cx="2232248" cy="2232248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A" sz="2000" dirty="0"/>
              <a:t>Scaling Up, Spread and Sustainability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03648" y="1844824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 smtClean="0"/>
              <a:t>1</a:t>
            </a:r>
            <a:endParaRPr lang="en-GB" sz="11500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4077072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 smtClean="0"/>
              <a:t>2</a:t>
            </a:r>
            <a:endParaRPr lang="en-GB" sz="11500" dirty="0"/>
          </a:p>
        </p:txBody>
      </p:sp>
      <p:sp>
        <p:nvSpPr>
          <p:cNvPr id="19" name="TextBox 18"/>
          <p:cNvSpPr txBox="1"/>
          <p:nvPr/>
        </p:nvSpPr>
        <p:spPr>
          <a:xfrm>
            <a:off x="4139952" y="1844824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 smtClean="0"/>
              <a:t>3</a:t>
            </a:r>
            <a:endParaRPr lang="en-GB" sz="115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8104" y="4077072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 smtClean="0"/>
              <a:t>4</a:t>
            </a:r>
            <a:endParaRPr lang="en-GB" sz="11500" dirty="0"/>
          </a:p>
        </p:txBody>
      </p:sp>
      <p:sp>
        <p:nvSpPr>
          <p:cNvPr id="21" name="TextBox 20"/>
          <p:cNvSpPr txBox="1"/>
          <p:nvPr/>
        </p:nvSpPr>
        <p:spPr>
          <a:xfrm>
            <a:off x="6876256" y="1844824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dirty="0" smtClean="0"/>
              <a:t>5</a:t>
            </a:r>
            <a:endParaRPr lang="en-GB" sz="1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Five Questions</a:t>
            </a:r>
            <a:endParaRPr lang="en-GB" dirty="0"/>
          </a:p>
        </p:txBody>
      </p:sp>
      <p:sp>
        <p:nvSpPr>
          <p:cNvPr id="12" name="Decagon 11"/>
          <p:cNvSpPr/>
          <p:nvPr/>
        </p:nvSpPr>
        <p:spPr>
          <a:xfrm>
            <a:off x="611560" y="1556792"/>
            <a:ext cx="2448272" cy="2448272"/>
          </a:xfrm>
          <a:prstGeom prst="decag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CHALLENGES</a:t>
            </a:r>
          </a:p>
          <a:p>
            <a:pPr algn="ctr"/>
            <a:r>
              <a:rPr lang="en-CA" sz="1400" dirty="0"/>
              <a:t>What are the challenges in evaluating policy interventions and community initiatives?</a:t>
            </a:r>
            <a:endParaRPr lang="en-GB" sz="1400" dirty="0"/>
          </a:p>
        </p:txBody>
      </p:sp>
      <p:sp>
        <p:nvSpPr>
          <p:cNvPr id="13" name="Decagon 12"/>
          <p:cNvSpPr/>
          <p:nvPr/>
        </p:nvSpPr>
        <p:spPr>
          <a:xfrm>
            <a:off x="3347864" y="1556792"/>
            <a:ext cx="2448272" cy="2448272"/>
          </a:xfrm>
          <a:prstGeom prst="dec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CA" dirty="0"/>
              <a:t>THE LEARNING </a:t>
            </a:r>
            <a:r>
              <a:rPr lang="en-CA" dirty="0" smtClean="0"/>
              <a:t>FRAMEWORK</a:t>
            </a:r>
            <a:r>
              <a:rPr lang="en-CA" dirty="0"/>
              <a:t> </a:t>
            </a:r>
            <a:endParaRPr lang="en-GB" dirty="0"/>
          </a:p>
          <a:p>
            <a:pPr algn="ctr"/>
            <a:r>
              <a:rPr lang="en-CA" sz="1400" dirty="0"/>
              <a:t>What kinds of questions does an evaluation answer? How does one develop a learning framework for evaluation?</a:t>
            </a:r>
            <a:endParaRPr lang="en-GB" sz="1400" dirty="0"/>
          </a:p>
        </p:txBody>
      </p:sp>
      <p:sp>
        <p:nvSpPr>
          <p:cNvPr id="14" name="Decagon 13"/>
          <p:cNvSpPr/>
          <p:nvPr/>
        </p:nvSpPr>
        <p:spPr>
          <a:xfrm>
            <a:off x="6084168" y="1556792"/>
            <a:ext cx="2448272" cy="2448272"/>
          </a:xfrm>
          <a:prstGeom prst="decag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SPREAD AND </a:t>
            </a:r>
            <a:r>
              <a:rPr lang="en-CA" dirty="0" smtClean="0"/>
              <a:t>SUSTAINABILITY</a:t>
            </a:r>
          </a:p>
          <a:p>
            <a:pPr algn="ctr"/>
            <a:r>
              <a:rPr lang="en-CA" sz="1400" dirty="0" smtClean="0"/>
              <a:t>What </a:t>
            </a:r>
            <a:r>
              <a:rPr lang="en-CA" sz="1400" dirty="0"/>
              <a:t>gets “spread” at the end of the evaluation? How does an evaluation help you scale up?</a:t>
            </a:r>
            <a:endParaRPr lang="en-GB" sz="1400" dirty="0"/>
          </a:p>
        </p:txBody>
      </p:sp>
      <p:sp>
        <p:nvSpPr>
          <p:cNvPr id="15" name="Decagon 14"/>
          <p:cNvSpPr/>
          <p:nvPr/>
        </p:nvSpPr>
        <p:spPr>
          <a:xfrm>
            <a:off x="1979712" y="3789040"/>
            <a:ext cx="2448272" cy="2448272"/>
          </a:xfrm>
          <a:prstGeom prst="decag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PROGRAM </a:t>
            </a:r>
            <a:r>
              <a:rPr lang="en-CA" dirty="0" smtClean="0"/>
              <a:t>THEORY</a:t>
            </a:r>
          </a:p>
          <a:p>
            <a:pPr algn="ctr"/>
            <a:r>
              <a:rPr lang="en-CA" sz="1400" dirty="0"/>
              <a:t>How does one develop a theory of a community initiative? Of a policy intervention?</a:t>
            </a:r>
            <a:endParaRPr lang="en-GB" sz="1400" dirty="0"/>
          </a:p>
        </p:txBody>
      </p:sp>
      <p:sp>
        <p:nvSpPr>
          <p:cNvPr id="16" name="Decagon 15"/>
          <p:cNvSpPr/>
          <p:nvPr/>
        </p:nvSpPr>
        <p:spPr>
          <a:xfrm>
            <a:off x="4716016" y="3789040"/>
            <a:ext cx="2448272" cy="2448272"/>
          </a:xfrm>
          <a:prstGeom prst="dec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PROGRAM IMPACTS AND </a:t>
            </a:r>
            <a:r>
              <a:rPr lang="en-CA" sz="1600" dirty="0" smtClean="0"/>
              <a:t>LEARNING</a:t>
            </a:r>
          </a:p>
          <a:p>
            <a:pPr algn="ctr"/>
            <a:r>
              <a:rPr lang="en-CA" sz="1400" dirty="0"/>
              <a:t>How do know if your intervention is working? How do you update your theory of the intervention?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147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Goals of the Workshop</vt:lpstr>
      <vt:lpstr>The Workshop Series</vt:lpstr>
      <vt:lpstr>The Five Questions</vt:lpstr>
    </vt:vector>
  </TitlesOfParts>
  <Company>The 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MacDougall</dc:creator>
  <cp:lastModifiedBy>Ian MacDougall</cp:lastModifiedBy>
  <cp:revision>7</cp:revision>
  <dcterms:created xsi:type="dcterms:W3CDTF">2011-07-05T08:19:14Z</dcterms:created>
  <dcterms:modified xsi:type="dcterms:W3CDTF">2011-07-05T09:20:59Z</dcterms:modified>
</cp:coreProperties>
</file>